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84" r:id="rId3"/>
    <p:sldId id="278" r:id="rId4"/>
    <p:sldId id="285" r:id="rId5"/>
    <p:sldId id="280" r:id="rId6"/>
    <p:sldId id="283" r:id="rId7"/>
    <p:sldId id="286" r:id="rId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apair2.org/pdf/NASA_ROSES21-A37-Proposal%20no%20budget%20UAH-WESTAR-WRAP%20June%202021.pdf" TargetMode="External"/><Relationship Id="rId2" Type="http://schemas.openxmlformats.org/officeDocument/2006/relationships/hyperlink" Target="http://www.wrapair2.org/pdf/WFEDW%20Submitted%20ROSES%20Proposal%2020210630%20no%20detailed%20budge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January 26, 2022</a:t>
            </a:r>
            <a:br>
              <a:rPr lang="en-US" dirty="0" smtClean="0"/>
            </a:br>
            <a:r>
              <a:rPr lang="en-US" dirty="0" smtClean="0"/>
              <a:t>Work Group Update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Accomplishments (Dec 2021 thru Jan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Held workgroup meeting on 1/11/2022</a:t>
            </a:r>
          </a:p>
          <a:p>
            <a:pPr lvl="2"/>
            <a:r>
              <a:rPr lang="en-US" dirty="0"/>
              <a:t>Presentation on California’s Historical Fire Activity Before Modern Fire Suppression</a:t>
            </a:r>
          </a:p>
          <a:p>
            <a:pPr lvl="2"/>
            <a:r>
              <a:rPr lang="en-US" dirty="0"/>
              <a:t>Planning next WFEDW emission inventory methods workshop </a:t>
            </a:r>
          </a:p>
          <a:p>
            <a:pPr lvl="2"/>
            <a:r>
              <a:rPr lang="en-US" dirty="0"/>
              <a:t>Continued progress on WRAP/WESTAR 2021 assessment of wildfire impacts on PM and Ozone NAAQS monitoring data (also at smoke EE team meeting)</a:t>
            </a:r>
          </a:p>
          <a:p>
            <a:pPr lvl="2"/>
            <a:r>
              <a:rPr lang="en-US" dirty="0"/>
              <a:t>Next meeting Feb 28</a:t>
            </a:r>
          </a:p>
          <a:p>
            <a:pPr lvl="1"/>
            <a:r>
              <a:rPr lang="en-US" dirty="0"/>
              <a:t>Held smoke EE team meeting on 1/19/2022</a:t>
            </a:r>
          </a:p>
          <a:p>
            <a:pPr lvl="2"/>
            <a:r>
              <a:rPr lang="en-US" dirty="0"/>
              <a:t>Presentation on Impacts of Wildland Fires on Ozone Monitoring Equipment </a:t>
            </a:r>
          </a:p>
          <a:p>
            <a:pPr lvl="2"/>
            <a:r>
              <a:rPr lang="en-US" dirty="0"/>
              <a:t>Next meeting March 16</a:t>
            </a:r>
          </a:p>
          <a:p>
            <a:pPr lvl="1"/>
            <a:r>
              <a:rPr lang="en-US" dirty="0"/>
              <a:t>Meeting agendas, presentations, and recordings available on FSWG webpage</a:t>
            </a:r>
          </a:p>
        </p:txBody>
      </p:sp>
    </p:spTree>
    <p:extLst>
      <p:ext uri="{BB962C8B-B14F-4D97-AF65-F5344CB8AC3E}">
        <p14:creationId xmlns:p14="http://schemas.microsoft.com/office/powerpoint/2010/main" val="215381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Oil &amp; Gas Work Group</a:t>
            </a:r>
            <a:br>
              <a:rPr lang="en-US" dirty="0" smtClean="0"/>
            </a:br>
            <a:r>
              <a:rPr lang="en-US" sz="3200" dirty="0" smtClean="0"/>
              <a:t>Accomplishments </a:t>
            </a:r>
            <a:r>
              <a:rPr lang="en-US" sz="3200" dirty="0"/>
              <a:t>(Dec 2021 thru Jan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/ Coordination / </a:t>
            </a:r>
            <a:r>
              <a:rPr lang="en-US" dirty="0"/>
              <a:t>Meetings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0188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Technical Operations Work Group</a:t>
            </a:r>
            <a:br>
              <a:rPr lang="en-US" dirty="0"/>
            </a:br>
            <a:r>
              <a:rPr lang="en-US" sz="3200" dirty="0"/>
              <a:t>Accomplishments (Dec 2021 thru Jan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Outreach to MEGAN and BEIS developers for updates to biogenic emission inventory</a:t>
            </a:r>
          </a:p>
          <a:p>
            <a:pPr lvl="1"/>
            <a:r>
              <a:rPr lang="en-US" dirty="0"/>
              <a:t>RTOWG meeting 12/14/21 to discuss</a:t>
            </a:r>
          </a:p>
          <a:p>
            <a:pPr lvl="2"/>
            <a:r>
              <a:rPr lang="en-US" sz="2400" dirty="0"/>
              <a:t>RTOWG workplan scope</a:t>
            </a:r>
          </a:p>
          <a:p>
            <a:pPr lvl="2"/>
            <a:r>
              <a:rPr lang="en-US" sz="2400" dirty="0"/>
              <a:t>Membership list</a:t>
            </a:r>
          </a:p>
          <a:p>
            <a:pPr lvl="1"/>
            <a:r>
              <a:rPr lang="en-US" dirty="0"/>
              <a:t>RTOWG meeting mid-February</a:t>
            </a:r>
          </a:p>
        </p:txBody>
      </p:sp>
    </p:spTree>
    <p:extLst>
      <p:ext uri="{BB962C8B-B14F-4D97-AF65-F5344CB8AC3E}">
        <p14:creationId xmlns:p14="http://schemas.microsoft.com/office/powerpoint/2010/main" val="137541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Tribal Data Work Group</a:t>
            </a:r>
            <a:br>
              <a:rPr lang="en-US" dirty="0" smtClean="0"/>
            </a:br>
            <a:r>
              <a:rPr lang="en-US" sz="3200" dirty="0" smtClean="0"/>
              <a:t>Accomplishments </a:t>
            </a:r>
            <a:r>
              <a:rPr lang="en-US" sz="3200" dirty="0"/>
              <a:t>(Dec 2021 thru Jan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Tasks / Coordination / </a:t>
            </a:r>
            <a:r>
              <a:rPr lang="en-US" dirty="0"/>
              <a:t>Meetings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30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Regional Haze Planning Work Group</a:t>
            </a:r>
            <a:br>
              <a:rPr lang="en-US" dirty="0"/>
            </a:br>
            <a:r>
              <a:rPr lang="en-US" sz="3200" dirty="0"/>
              <a:t>Accomplishments (Dec 2021 thru Jan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dirty="0"/>
              <a:t>Workplan scope completed</a:t>
            </a:r>
          </a:p>
          <a:p>
            <a:pPr lvl="2"/>
            <a:r>
              <a:rPr lang="en-US" dirty="0"/>
              <a:t>Proposed for TSC approval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2022 kick-off meeting</a:t>
            </a:r>
          </a:p>
          <a:p>
            <a:pPr lvl="2"/>
            <a:r>
              <a:rPr lang="en-US" dirty="0"/>
              <a:t>February 24</a:t>
            </a:r>
            <a:r>
              <a:rPr lang="en-US" baseline="30000" dirty="0"/>
              <a:t>th</a:t>
            </a:r>
            <a:r>
              <a:rPr lang="en-US" dirty="0"/>
              <a:t> @ 1:00pm MST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Membership List update</a:t>
            </a:r>
          </a:p>
          <a:p>
            <a:pPr lvl="2"/>
            <a:r>
              <a:rPr lang="en-US" dirty="0"/>
              <a:t>Waiting for a couple states to respond</a:t>
            </a:r>
          </a:p>
          <a:p>
            <a:pPr lvl="2"/>
            <a:r>
              <a:rPr lang="en-US" dirty="0"/>
              <a:t>Will be posted to RHPWG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5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WESTAR/WRAP</a:t>
            </a:r>
            <a:br>
              <a:rPr lang="en-US" dirty="0"/>
            </a:br>
            <a:r>
              <a:rPr lang="en-US" sz="3200" dirty="0"/>
              <a:t>Accomplishments (Dec 2021 thru Jan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55" y="1825625"/>
            <a:ext cx="11029359" cy="46672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Tasks / Coordination / Meetings </a:t>
            </a:r>
          </a:p>
          <a:p>
            <a:pPr lvl="1"/>
            <a:r>
              <a:rPr lang="en-US" sz="2600" dirty="0"/>
              <a:t>Work Groups’ Workplan Scopes</a:t>
            </a:r>
          </a:p>
          <a:p>
            <a:pPr lvl="2"/>
            <a:r>
              <a:rPr lang="en-US" sz="2300" dirty="0"/>
              <a:t>Listed for Board Dec. 9</a:t>
            </a:r>
            <a:r>
              <a:rPr lang="en-US" sz="2300" baseline="30000" dirty="0"/>
              <a:t>th</a:t>
            </a:r>
          </a:p>
          <a:p>
            <a:pPr lvl="2"/>
            <a:r>
              <a:rPr lang="en-US" sz="2300" dirty="0"/>
              <a:t>Covered in overview format by WG Co-Chairs </a:t>
            </a:r>
          </a:p>
          <a:p>
            <a:pPr lvl="2"/>
            <a:r>
              <a:rPr lang="en-US" sz="2300" dirty="0"/>
              <a:t>Seeking TSC approval for OGWG, RHPWG, and RTOWG scopes on Jan. 26</a:t>
            </a:r>
            <a:r>
              <a:rPr lang="en-US" sz="2300" baseline="30000" dirty="0"/>
              <a:t>th</a:t>
            </a:r>
          </a:p>
          <a:p>
            <a:pPr lvl="2"/>
            <a:r>
              <a:rPr lang="en-US" sz="2300" dirty="0"/>
              <a:t>Then final approval on Feb. 2</a:t>
            </a:r>
            <a:r>
              <a:rPr lang="en-US" sz="2300" baseline="30000" dirty="0"/>
              <a:t>nd</a:t>
            </a:r>
            <a:r>
              <a:rPr lang="en-US" sz="2300" dirty="0"/>
              <a:t> Board meeting</a:t>
            </a:r>
          </a:p>
          <a:p>
            <a:pPr lvl="2"/>
            <a:r>
              <a:rPr lang="en-US" sz="2300" dirty="0"/>
              <a:t>Continuing effort by WGs to update contact lists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Status of </a:t>
            </a:r>
            <a:r>
              <a:rPr lang="en-US" b="0" i="0" dirty="0">
                <a:solidFill>
                  <a:srgbClr val="4E4E4E"/>
                </a:solidFill>
                <a:effectLst/>
              </a:rPr>
              <a:t>NASA ROSES project funding proposals – submitted June 2021 (to support WESTAR-WRAP membership and multiple Work Groups)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solidFill>
                  <a:srgbClr val="2970CC"/>
                </a:solidFill>
                <a:effectLst/>
                <a:hlinkClick r:id="rId2"/>
              </a:rPr>
              <a:t>Wildland Fire Emissions Data Warehouse</a:t>
            </a:r>
            <a:r>
              <a:rPr lang="en-US" sz="2600" b="0" dirty="0">
                <a:solidFill>
                  <a:srgbClr val="4E4E4E"/>
                </a:solidFill>
                <a:effectLst/>
              </a:rPr>
              <a:t> (WFEDW, led by WESTAR-WRAP)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b="1" dirty="0">
                <a:solidFill>
                  <a:srgbClr val="2970CC"/>
                </a:solidFill>
                <a:effectLst/>
                <a:hlinkClick r:id="rId3"/>
              </a:rPr>
              <a:t>Organizing Remote Sensing Science Data for a Purpose: Decision Support Systems for Air Quality Management Applications</a:t>
            </a:r>
            <a:r>
              <a:rPr lang="en-US" sz="2600" b="0" dirty="0">
                <a:solidFill>
                  <a:srgbClr val="4E4E4E"/>
                </a:solidFill>
                <a:effectLst/>
              </a:rPr>
              <a:t> (co-led by Univ. of Alabama Huntsville and WESTAR-WRAP)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b="0" dirty="0">
                <a:solidFill>
                  <a:srgbClr val="4E4E4E"/>
                </a:solidFill>
                <a:effectLst/>
              </a:rPr>
              <a:t>Western Initiative for State relevant Air Research for Decision making (WISARD, led by Univ. of Washington)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600" dirty="0">
                <a:solidFill>
                  <a:srgbClr val="4E4E4E"/>
                </a:solidFill>
              </a:rPr>
              <a:t>Latest (secondhand) report is that NASA will announce funding decisions in the first half of Feb.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24056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406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January 26, 2022 Work Group Update</vt:lpstr>
      <vt:lpstr>Fire &amp; Smoke Work Group Accomplishments (Dec 2021 thru Jan 2022)</vt:lpstr>
      <vt:lpstr>Oil &amp; Gas Work Group Accomplishments (Dec 2021 thru Jan 2022)</vt:lpstr>
      <vt:lpstr>Regional Technical Operations Work Group Accomplishments (Dec 2021 thru Jan 2022)</vt:lpstr>
      <vt:lpstr>Tribal Data Work Group Accomplishments (Dec 2021 thru Jan 2022)</vt:lpstr>
      <vt:lpstr>Regional Haze Planning Work Group Accomplishments (Dec 2021 thru Jan 2022)</vt:lpstr>
      <vt:lpstr>WESTAR/WRAP Accomplishments (Dec 2021 thru Jan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Darla Potter</cp:lastModifiedBy>
  <cp:revision>79</cp:revision>
  <cp:lastPrinted>2019-01-16T15:47:08Z</cp:lastPrinted>
  <dcterms:created xsi:type="dcterms:W3CDTF">2018-06-28T00:25:46Z</dcterms:created>
  <dcterms:modified xsi:type="dcterms:W3CDTF">2022-01-25T17:04:19Z</dcterms:modified>
</cp:coreProperties>
</file>